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09"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628800"/>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第三</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中国</a:t>
            </a:r>
            <a:r>
              <a:rPr lang="zh-CN" altLang="en-US" sz="6000" dirty="0">
                <a:solidFill>
                  <a:srgbClr val="70AD47">
                    <a:lumMod val="75000"/>
                  </a:srgbClr>
                </a:solidFill>
                <a:ea typeface="楷体" panose="02010609060101010101" pitchFamily="49" charset="-122"/>
                <a:cs typeface="Times New Roman" panose="02020603050405020304" pitchFamily="18" charset="0"/>
              </a:rPr>
              <a:t>特色社会主义道路</a:t>
            </a:r>
          </a:p>
        </p:txBody>
      </p:sp>
      <p:sp>
        <p:nvSpPr>
          <p:cNvPr id="6" name="文本框 5"/>
          <p:cNvSpPr txBox="1"/>
          <p:nvPr/>
        </p:nvSpPr>
        <p:spPr>
          <a:xfrm>
            <a:off x="0" y="3400204"/>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10</a:t>
            </a:r>
            <a:r>
              <a:rPr lang="zh-CN" altLang="en-US" sz="5000" dirty="0">
                <a:solidFill>
                  <a:prstClr val="black"/>
                </a:solidFill>
                <a:cs typeface="Times New Roman" panose="02020603050405020304" pitchFamily="18" charset="0"/>
              </a:rPr>
              <a:t>课　建设中国特色社会主义</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图所示是小史同学的学习笔记，其学习内容的主题是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新民主主义革命总路线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全方位的对外开放格局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社会主义民主政治制度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理论</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21038" y="871880"/>
            <a:ext cx="2222701" cy="430535"/>
          </a:xfrm>
          <a:prstGeom prst="rect">
            <a:avLst/>
          </a:prstGeom>
        </p:spPr>
      </p:pic>
      <p:pic>
        <p:nvPicPr>
          <p:cNvPr id="4" name="lc22.jpg" descr="id:2147491271;FounderCES"/>
          <p:cNvPicPr/>
          <p:nvPr/>
        </p:nvPicPr>
        <p:blipFill>
          <a:blip r:embed="rId3"/>
          <a:stretch>
            <a:fillRect/>
          </a:stretch>
        </p:blipFill>
        <p:spPr>
          <a:xfrm>
            <a:off x="4871070" y="1772816"/>
            <a:ext cx="4789805" cy="3480435"/>
          </a:xfrm>
          <a:prstGeom prst="rect">
            <a:avLst/>
          </a:prstGeom>
        </p:spPr>
      </p:pic>
      <p:sp>
        <p:nvSpPr>
          <p:cNvPr id="6" name="矩形 5"/>
          <p:cNvSpPr/>
          <p:nvPr/>
        </p:nvSpPr>
        <p:spPr>
          <a:xfrm>
            <a:off x="10550910" y="880672"/>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图是依据教材构建的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中国共产党百年探索历程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的思维导图。这一历程体现了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经济建设的市场化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现代中国工业化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马克思主义中国化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社会生活信息化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836712"/>
            <a:ext cx="2448272" cy="477084"/>
          </a:xfrm>
          <a:prstGeom prst="rect">
            <a:avLst/>
          </a:prstGeom>
        </p:spPr>
      </p:pic>
      <p:sp>
        <p:nvSpPr>
          <p:cNvPr id="5" name="矩形 4"/>
          <p:cNvSpPr/>
          <p:nvPr/>
        </p:nvSpPr>
        <p:spPr>
          <a:xfrm>
            <a:off x="2745998" y="143955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6" name="bh25.jpg" descr="id:2147491292;FounderCES"/>
          <p:cNvPicPr/>
          <p:nvPr/>
        </p:nvPicPr>
        <p:blipFill>
          <a:blip r:embed="rId3"/>
          <a:stretch>
            <a:fillRect/>
          </a:stretch>
        </p:blipFill>
        <p:spPr>
          <a:xfrm>
            <a:off x="3718942" y="1988840"/>
            <a:ext cx="6805930" cy="2675890"/>
          </a:xfrm>
          <a:prstGeom prst="rect">
            <a:avLst/>
          </a:prstGeom>
        </p:spPr>
      </p:pic>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邓小平说过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我们现在所干的事业是一项新事业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马克思没有讲过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我们的前人没有做过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其他社会主义国家也没有干过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没有现成的经验可学。我们只能在干中学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在实践中摸索。</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摘自《邓小平文选》第三卷</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36712"/>
            <a:ext cx="6454432" cy="908315"/>
          </a:xfrm>
          <a:prstGeom prst="rect">
            <a:avLst/>
          </a:prstGeom>
        </p:spPr>
      </p:pic>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在改革开放的伟大实践和接力探索中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中国共产党领导中国人形成了一系列的理论成果。下表是中华人民共和国成立后共产党的重要会议</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229504652"/>
              </p:ext>
            </p:extLst>
          </p:nvPr>
        </p:nvGraphicFramePr>
        <p:xfrm>
          <a:off x="343711" y="1917816"/>
          <a:ext cx="11502992" cy="4389120"/>
        </p:xfrm>
        <a:graphic>
          <a:graphicData uri="http://schemas.openxmlformats.org/drawingml/2006/table">
            <a:tbl>
              <a:tblPr firstRow="1" firstCol="1" bandRow="1"/>
              <a:tblGrid>
                <a:gridCol w="2300599">
                  <a:extLst>
                    <a:ext uri="{9D8B030D-6E8A-4147-A177-3AD203B41FA5}">
                      <a16:colId xmlns:a16="http://schemas.microsoft.com/office/drawing/2014/main" val="1883432432"/>
                    </a:ext>
                  </a:extLst>
                </a:gridCol>
                <a:gridCol w="9202393">
                  <a:extLst>
                    <a:ext uri="{9D8B030D-6E8A-4147-A177-3AD203B41FA5}">
                      <a16:colId xmlns:a16="http://schemas.microsoft.com/office/drawing/2014/main" val="3452134667"/>
                    </a:ext>
                  </a:extLst>
                </a:gridCol>
              </a:tblGrid>
              <a:tr h="0">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会议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7548608"/>
                  </a:ext>
                </a:extLst>
              </a:tr>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中共十一届三中全会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2687225"/>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1997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中国共产党第十五次全国代表大会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7458764"/>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中国共产党第十六次全国代表大会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218527"/>
                  </a:ext>
                </a:extLst>
              </a:tr>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2007</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中国共产党第十七次全国代表大会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53368"/>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中国共产党第十八次全国代表大会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208329"/>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中国共产党第十九次全国代表大会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7329098"/>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中国共产党第二十次全国代表大会</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0056710"/>
                  </a:ext>
                </a:extLst>
              </a:tr>
            </a:tbl>
          </a:graphicData>
        </a:graphic>
      </p:graphicFrame>
    </p:spTree>
    <p:extLst>
      <p:ext uri="{BB962C8B-B14F-4D97-AF65-F5344CB8AC3E}">
        <p14:creationId xmlns:p14="http://schemas.microsoft.com/office/powerpoint/2010/main" val="2806226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根据上述材料并结合所学知识，概述对邓小平的评价</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结合所学知识，写出马克思主义中国化最新理论成果。</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142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邓小平是我国改革开放和社会主义现代化建设的总设计师。</a:t>
            </a:r>
            <a:endParaRPr lang="zh-CN" altLang="en-US" b="1" dirty="0">
              <a:solidFill>
                <a:srgbClr val="FF0000"/>
              </a:solidFill>
            </a:endParaRPr>
          </a:p>
        </p:txBody>
      </p:sp>
      <p:sp>
        <p:nvSpPr>
          <p:cNvPr id="4" name="内容占位符 2"/>
          <p:cNvSpPr txBox="1">
            <a:spLocks/>
          </p:cNvSpPr>
          <p:nvPr/>
        </p:nvSpPr>
        <p:spPr bwMode="auto">
          <a:xfrm>
            <a:off x="360854" y="23470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习近平新时代中国特色社会主义思想。</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4768100"/>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邓小平理论指导地位的确立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邓小平曾高度评价这次重要会议：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十二大同七大比，同七大起的作用一样，七大是把革命引向胜利，十二大是把建设引向胜利。</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十二大是把建设引向胜利</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指的是十二大提出</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实行改革开放的历史性决策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发展才是硬道理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建设有中国特色的社会主义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中国梦宏伟</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蓝图</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6993" y="764704"/>
            <a:ext cx="6592310" cy="847993"/>
          </a:xfrm>
          <a:prstGeom prst="rect">
            <a:avLst/>
          </a:prstGeom>
        </p:spPr>
      </p:pic>
      <p:sp>
        <p:nvSpPr>
          <p:cNvPr id="5" name="矩形 4"/>
          <p:cNvSpPr/>
          <p:nvPr/>
        </p:nvSpPr>
        <p:spPr>
          <a:xfrm>
            <a:off x="2494806" y="349054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年，中国共产党第十三次全国代表大会明确概括了党在社会主义初级阶段的基本路线。其中心是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制度建设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文化建设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对外交往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年，邓小平先后到武昌、深圳、珠海、上海等地视察，并发表了一系列重要谈话，提出：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市场经济不等于资本主义，社会主义也有市场。计划和市场都是经济手段。</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其主要目的是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加入世贸组织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实施拨乱反正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加强科教兴国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解放人们思想</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807174" y="142156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6" name="矩形 5"/>
          <p:cNvSpPr/>
          <p:nvPr/>
        </p:nvSpPr>
        <p:spPr>
          <a:xfrm>
            <a:off x="3341318" y="418592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中国共产党第十六次全国代表大会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年，中共十六大修改党章，明确提出中国共产党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要始终代表中国先进生产力的发展要求，代表中国先进文化的前进方向，代表中国最广大人民的根本利益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。这表明中国共产党在新时期</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深化经济体制改革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坚持对外开放道路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最注重生产力发展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加强执政党的建设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33350" y="253852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55312"/>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中国共产党第十七次全国代表大会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图是对某一思想理论部分信息的摘录，据此可推断该思想理论是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邓小平理论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三个代表</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重要思想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毛泽东思想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科学发展观</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86786"/>
            <a:ext cx="11485848" cy="113024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中共十七大</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对新形势下实现什么样的发展、怎样发展等重大问题作出了新的科学回答</a:t>
            </a:r>
            <a:endParaRPr lang="zh-CN" altLang="en-US" dirty="0"/>
          </a:p>
        </p:txBody>
      </p:sp>
      <p:pic>
        <p:nvPicPr>
          <p:cNvPr id="4" name="图片 3"/>
          <p:cNvPicPr>
            <a:picLocks noChangeAspect="1"/>
          </p:cNvPicPr>
          <p:nvPr/>
        </p:nvPicPr>
        <p:blipFill>
          <a:blip r:embed="rId2"/>
          <a:stretch>
            <a:fillRect/>
          </a:stretch>
        </p:blipFill>
        <p:spPr>
          <a:xfrm>
            <a:off x="766614" y="1430360"/>
            <a:ext cx="2701876" cy="426612"/>
          </a:xfrm>
          <a:prstGeom prst="rect">
            <a:avLst/>
          </a:prstGeom>
        </p:spPr>
      </p:pic>
      <p:sp>
        <p:nvSpPr>
          <p:cNvPr id="6" name="矩形 5"/>
          <p:cNvSpPr/>
          <p:nvPr/>
        </p:nvSpPr>
        <p:spPr>
          <a:xfrm>
            <a:off x="1216246" y="1982254"/>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中国共产党第十八次全国代表大会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探究的过程中，某同学分享了自己做的如下笔记，该笔记中的变化发生在</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十六大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中共十七大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中共十八大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中共十九大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766614" y="1395192"/>
            <a:ext cx="2897907" cy="463164"/>
          </a:xfrm>
          <a:prstGeom prst="rect">
            <a:avLst/>
          </a:prstGeom>
        </p:spPr>
      </p:pic>
      <p:sp>
        <p:nvSpPr>
          <p:cNvPr id="6" name="矩形 5"/>
          <p:cNvSpPr/>
          <p:nvPr/>
        </p:nvSpPr>
        <p:spPr>
          <a:xfrm>
            <a:off x="2819678" y="198436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7" name="图片 6"/>
          <p:cNvPicPr>
            <a:picLocks noChangeAspect="1"/>
          </p:cNvPicPr>
          <p:nvPr/>
        </p:nvPicPr>
        <p:blipFill>
          <a:blip r:embed="rId3"/>
          <a:stretch>
            <a:fillRect/>
          </a:stretch>
        </p:blipFill>
        <p:spPr>
          <a:xfrm>
            <a:off x="3218283" y="2924944"/>
            <a:ext cx="6188648" cy="2203992"/>
          </a:xfrm>
          <a:prstGeom prst="rect">
            <a:avLst/>
          </a:prstGeom>
        </p:spPr>
      </p:pic>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中国共产党第十九次全国代表大会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中共十九大报告指出，经过长期努力，中国特色社会主义进入了新时代，这是我国发展新的历史方位，我国社会主要矛盾已经转化为人民日益增长的美好生活需要和</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的发展之间的矛盾。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上应填写的是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不合理不健全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不发展不先进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不全面不完善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不平衡不充分</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012054" y="253852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中国共产党第二十次全国代表大会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年，中共二十大在北京胜利召开，吸引世人目光。下列选项中与本次大会相关的关键词是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中国式现代化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乡村振兴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增强企业活力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社区治理</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1395192"/>
            <a:ext cx="1992462" cy="429799"/>
          </a:xfrm>
          <a:prstGeom prst="rect">
            <a:avLst/>
          </a:prstGeom>
        </p:spPr>
      </p:pic>
      <p:sp>
        <p:nvSpPr>
          <p:cNvPr id="5" name="矩形 4"/>
          <p:cNvSpPr/>
          <p:nvPr/>
        </p:nvSpPr>
        <p:spPr>
          <a:xfrm>
            <a:off x="4295006" y="1972824"/>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82963"/>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武清区期中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邓小平最早提出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改革开放胆子要大一些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发展才是硬道理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的思想是在</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中共八大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中共十一届三中全会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南方谈话</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中共十四大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2209" y="792173"/>
            <a:ext cx="6560253" cy="908635"/>
          </a:xfrm>
          <a:prstGeom prst="rect">
            <a:avLst/>
          </a:prstGeom>
        </p:spPr>
      </p:pic>
      <p:sp>
        <p:nvSpPr>
          <p:cNvPr id="5" name="矩形 4"/>
          <p:cNvSpPr/>
          <p:nvPr/>
        </p:nvSpPr>
        <p:spPr>
          <a:xfrm>
            <a:off x="2710830" y="256490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1240</TotalTime>
  <Words>329</Words>
  <Application>Microsoft Office PowerPoint</Application>
  <PresentationFormat>自定义</PresentationFormat>
  <Paragraphs>94</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297</cp:revision>
  <dcterms:created xsi:type="dcterms:W3CDTF">2020-11-06T05:24:40Z</dcterms:created>
  <dcterms:modified xsi:type="dcterms:W3CDTF">2024-12-16T11:04:24Z</dcterms:modified>
</cp:coreProperties>
</file>